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7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615" autoAdjust="0"/>
    <p:restoredTop sz="86455" autoAdjust="0"/>
  </p:normalViewPr>
  <p:slideViewPr>
    <p:cSldViewPr>
      <p:cViewPr>
        <p:scale>
          <a:sx n="90" d="100"/>
          <a:sy n="90" d="100"/>
        </p:scale>
        <p:origin x="-324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A76FD-E761-4019-A3AF-D9C559D357F1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D5A27-774C-4E44-9297-2DAE4B706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D5A27-774C-4E44-9297-2DAE4B7067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Школьная стенгазета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24429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МБОУ </a:t>
            </a:r>
            <a:r>
              <a:rPr lang="ru-RU" dirty="0" err="1" smtClean="0"/>
              <a:t>с.Б-Ольшанка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информационный проект 5 класса</a:t>
            </a:r>
          </a:p>
          <a:p>
            <a:r>
              <a:rPr lang="ru-RU" dirty="0" smtClean="0"/>
              <a:t>Классный руководитель Подгорнова А.В.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Газета о семье</a:t>
            </a:r>
            <a:endParaRPr lang="ru-RU" dirty="0"/>
          </a:p>
        </p:txBody>
      </p:sp>
      <p:pic>
        <p:nvPicPr>
          <p:cNvPr id="5" name="Содержимое 4" descr="рита 03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401186">
            <a:off x="514350" y="1250355"/>
            <a:ext cx="3932237" cy="2949178"/>
          </a:xfrm>
        </p:spPr>
      </p:pic>
      <p:pic>
        <p:nvPicPr>
          <p:cNvPr id="6" name="Содержимое 5" descr="рита 03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Газета о семьях...</a:t>
            </a:r>
            <a:endParaRPr lang="ru-RU" dirty="0"/>
          </a:p>
        </p:txBody>
      </p:sp>
      <p:pic>
        <p:nvPicPr>
          <p:cNvPr id="7" name="Содержимое 6" descr="выпуск 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571" y="642918"/>
            <a:ext cx="6286544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Незаметно закончился год..</a:t>
            </a:r>
            <a:endParaRPr lang="ru-RU" dirty="0"/>
          </a:p>
        </p:txBody>
      </p:sp>
      <p:pic>
        <p:nvPicPr>
          <p:cNvPr id="4" name="Содержимое 3" descr="25 мая 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135" y="530225"/>
            <a:ext cx="5583766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929190" y="1447802"/>
            <a:ext cx="3581457" cy="420611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Много добрых слов мы услышали от редактора газеты «Народная трибуна», но мы не стали призёрами...</a:t>
            </a:r>
          </a:p>
          <a:p>
            <a:endParaRPr lang="ru-RU" sz="2000" dirty="0" smtClean="0"/>
          </a:p>
          <a:p>
            <a:r>
              <a:rPr lang="ru-RU" sz="2000" dirty="0" smtClean="0"/>
              <a:t>Значит нужно работать и развиваться дальше!</a:t>
            </a:r>
            <a:endParaRPr lang="ru-RU" dirty="0"/>
          </a:p>
        </p:txBody>
      </p:sp>
      <p:pic>
        <p:nvPicPr>
          <p:cNvPr id="7" name="Содержимое 3" descr="письмо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8458" y="714356"/>
            <a:ext cx="3415740" cy="5072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Цели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Развивать творческие , коммуникативные </a:t>
            </a:r>
            <a:r>
              <a:rPr lang="ru-RU" smtClean="0"/>
              <a:t>способности обучающихся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Выпуск первого номера</a:t>
            </a:r>
            <a:endParaRPr lang="ru-RU" dirty="0"/>
          </a:p>
        </p:txBody>
      </p:sp>
      <p:pic>
        <p:nvPicPr>
          <p:cNvPr id="4" name="Содержимое 3" descr="рита 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" y="1251956"/>
            <a:ext cx="3932238" cy="2945976"/>
          </a:xfrm>
        </p:spPr>
      </p:pic>
      <p:pic>
        <p:nvPicPr>
          <p:cNvPr id="6" name="Содержимое 5" descr="рита 0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опыт</a:t>
            </a:r>
            <a:endParaRPr lang="ru-RU" dirty="0"/>
          </a:p>
        </p:txBody>
      </p:sp>
      <p:pic>
        <p:nvPicPr>
          <p:cNvPr id="5" name="Содержимое 4" descr="рита 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5"/>
            <a:ext cx="3932237" cy="2949178"/>
          </a:xfrm>
        </p:spPr>
      </p:pic>
      <p:pic>
        <p:nvPicPr>
          <p:cNvPr id="6" name="Содержимое 5" descr="рита 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редакции газеты «Народная трибуна»</a:t>
            </a:r>
            <a:endParaRPr lang="ru-RU" dirty="0"/>
          </a:p>
        </p:txBody>
      </p:sp>
      <p:pic>
        <p:nvPicPr>
          <p:cNvPr id="4" name="Содержимое 3" descr="рита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6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Задумали новый номер</a:t>
            </a:r>
            <a:endParaRPr lang="ru-RU" dirty="0"/>
          </a:p>
        </p:txBody>
      </p:sp>
      <p:pic>
        <p:nvPicPr>
          <p:cNvPr id="14" name="Содержимое 13" descr="рита 0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6150" y="1473204"/>
            <a:ext cx="3930650" cy="2947987"/>
          </a:xfrm>
        </p:spPr>
      </p:pic>
      <p:pic>
        <p:nvPicPr>
          <p:cNvPr id="16" name="Содержимое 15" descr="рита 01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651446" y="1491638"/>
            <a:ext cx="3932237" cy="2949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девочки писать будут...</a:t>
            </a:r>
            <a:endParaRPr lang="ru-RU" dirty="0"/>
          </a:p>
        </p:txBody>
      </p:sp>
      <p:pic>
        <p:nvPicPr>
          <p:cNvPr id="5" name="Содержимое 4" descr="рита 0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" y="1250355"/>
            <a:ext cx="3932237" cy="2949178"/>
          </a:xfrm>
        </p:spPr>
      </p:pic>
      <p:pic>
        <p:nvPicPr>
          <p:cNvPr id="6" name="Содержимое 5" descr="рита 0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Праздничный номер</a:t>
            </a:r>
            <a:endParaRPr lang="ru-RU" dirty="0"/>
          </a:p>
        </p:txBody>
      </p:sp>
      <p:pic>
        <p:nvPicPr>
          <p:cNvPr id="12" name="Содержимое 11" descr="рита 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135" y="530225"/>
            <a:ext cx="5583766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Короткий отдых</a:t>
            </a:r>
            <a:endParaRPr lang="ru-RU" dirty="0"/>
          </a:p>
        </p:txBody>
      </p:sp>
      <p:pic>
        <p:nvPicPr>
          <p:cNvPr id="19" name="Содержимое 18" descr="рита 0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4959" y="1250355"/>
            <a:ext cx="3762116" cy="2821587"/>
          </a:xfrm>
        </p:spPr>
      </p:pic>
      <p:pic>
        <p:nvPicPr>
          <p:cNvPr id="22" name="Содержимое 21" descr="рита 03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6200000">
            <a:off x="4370384" y="1280815"/>
            <a:ext cx="4169579" cy="3127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121</TotalTime>
  <Words>74</Words>
  <PresentationFormat>Экран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Школьная стенгазета</vt:lpstr>
      <vt:lpstr>Цели проекта</vt:lpstr>
      <vt:lpstr>Выпуск первого номера</vt:lpstr>
      <vt:lpstr>Первый опыт</vt:lpstr>
      <vt:lpstr>В редакции газеты «Народная трибуна»</vt:lpstr>
      <vt:lpstr>Задумали новый номер</vt:lpstr>
      <vt:lpstr>А девочки писать будут...</vt:lpstr>
      <vt:lpstr>Праздничный номер</vt:lpstr>
      <vt:lpstr>Короткий отдых</vt:lpstr>
      <vt:lpstr>Газета о семье</vt:lpstr>
      <vt:lpstr>Газета о семьях...</vt:lpstr>
      <vt:lpstr>Незаметно закончился год..</vt:lpstr>
      <vt:lpstr>Результат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с.Б-Ольшанка информационный проект 5 ласса</dc:title>
  <cp:lastModifiedBy>UserXP</cp:lastModifiedBy>
  <cp:revision>16</cp:revision>
  <dcterms:modified xsi:type="dcterms:W3CDTF">2012-09-10T15:25:39Z</dcterms:modified>
</cp:coreProperties>
</file>