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60" r:id="rId3"/>
    <p:sldId id="259" r:id="rId4"/>
    <p:sldId id="256" r:id="rId5"/>
    <p:sldId id="258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  <a:srgbClr val="FFFFFF"/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683B-425A-44DA-86F2-35C8346A1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DE5F-C472-44CD-93C4-D54E7B7D2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5D282-CF04-4D9B-9A4D-95BD48FDE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DC43-EE05-4751-AFD7-E1EE1B517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0FC0-E4C6-4736-AE3B-86E86F796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557FF-92E7-4BA3-9634-0B878915D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DE2A-4C71-4406-8F78-08DCA130D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EF142-6537-485B-8D4D-D87333A87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603F9-0A78-454C-B8D2-B86B5EEC0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60E75-4C9A-4C86-AE03-318CC3F3E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99D5-41BD-4321-B828-DF8B90CDA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62B37-3EAD-45BF-A0C4-9BFF10795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AC639-0356-4400-9763-5748DE130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A02CAE2-AC63-49EF-AB62-EB23E93D7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435975" cy="1371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2"/>
                </a:solidFill>
              </a:rPr>
              <a:t>« Математика – царица наук; </a:t>
            </a:r>
            <a:br>
              <a:rPr lang="ru-RU" sz="3600" smtClean="0">
                <a:solidFill>
                  <a:schemeClr val="bg2"/>
                </a:solidFill>
              </a:rPr>
            </a:br>
            <a:r>
              <a:rPr lang="ru-RU" sz="3600" smtClean="0">
                <a:solidFill>
                  <a:schemeClr val="bg2"/>
                </a:solidFill>
              </a:rPr>
              <a:t>теория чисел – царица математики ».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7175" y="4149725"/>
            <a:ext cx="4608513" cy="2232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b="1" smtClean="0"/>
              <a:t>Карл Фридрих Гаусс</a:t>
            </a:r>
            <a:r>
              <a:rPr lang="ru-RU" sz="2200" smtClean="0"/>
              <a:t> (1777-1855) — немецкий математик, астроном, геодезист и физик, иностранный член-корреспондент (1802) и иностранный почетный член (1824) Петербургской АН.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651500" y="1700213"/>
            <a:ext cx="31686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i="1"/>
              <a:t>Карл Фридрих Гаусс</a:t>
            </a: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00306"/>
            <a:ext cx="2762256" cy="352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Выбери корни уравнений:</a:t>
            </a:r>
          </a:p>
        </p:txBody>
      </p:sp>
      <p:pic>
        <p:nvPicPr>
          <p:cNvPr id="6" name="Рисунок 5" descr="Untitl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1747837"/>
            <a:ext cx="7143750" cy="3362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789363"/>
            <a:ext cx="8218487" cy="1447800"/>
          </a:xfrm>
        </p:spPr>
        <p:txBody>
          <a:bodyPr/>
          <a:lstStyle/>
          <a:p>
            <a:pPr eaLnBrk="1" hangingPunct="1"/>
            <a:r>
              <a:rPr lang="ru-RU" sz="2800" smtClean="0"/>
              <a:t>Слово «число» по-гречески звучит так: «арифмос», поэтому наука о числе получила название «арифметика».</a:t>
            </a:r>
          </a:p>
        </p:txBody>
      </p:sp>
      <p:pic>
        <p:nvPicPr>
          <p:cNvPr id="5" name="Рисунок 4" descr="Untitl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71546"/>
            <a:ext cx="71437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Простые и составные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429132"/>
            <a:ext cx="6667500" cy="139065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Страница ученого кота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87888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Здравствуйте, меня зовут Серафим.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Сегодня мы начнем изучать элементы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теории чисел и постоянно убеждаться 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справедливости слов Карла Гаусса.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Желаю Вам успехов!</a:t>
            </a:r>
          </a:p>
        </p:txBody>
      </p:sp>
      <p:pic>
        <p:nvPicPr>
          <p:cNvPr id="7173" name="Picture 6" descr="ko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572008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Назови все делители числа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908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smtClean="0">
                <a:solidFill>
                  <a:srgbClr val="FF0000"/>
                </a:solidFill>
              </a:rPr>
              <a:t>           10, 12, 13, 7, 24.</a:t>
            </a:r>
          </a:p>
          <a:p>
            <a:r>
              <a:rPr lang="ru-RU" smtClean="0"/>
              <a:t>Сколько делителей имеет каждое число?</a:t>
            </a:r>
          </a:p>
          <a:p>
            <a:r>
              <a:rPr lang="ru-RU" smtClean="0"/>
              <a:t>На какие группы можно разделить данные числа?</a:t>
            </a:r>
          </a:p>
        </p:txBody>
      </p:sp>
      <p:pic>
        <p:nvPicPr>
          <p:cNvPr id="8196" name="Picture 6" descr="ko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5286375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Работа с учебником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635375" y="1719263"/>
            <a:ext cx="5051425" cy="4411662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Чтение статьи учебника и ответы на вопросы, которые даны к статье.</a:t>
            </a:r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14488"/>
            <a:ext cx="3019425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Работа на тренажере</a:t>
            </a: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 rot="5400000">
            <a:off x="3384550" y="657226"/>
            <a:ext cx="1728787" cy="3960812"/>
          </a:xfrm>
          <a:custGeom>
            <a:avLst/>
            <a:gdLst>
              <a:gd name="T0" fmla="*/ 103774444 w 21600"/>
              <a:gd name="T1" fmla="*/ 0 h 21600"/>
              <a:gd name="T2" fmla="*/ 0 w 21600"/>
              <a:gd name="T3" fmla="*/ 363148842 h 21600"/>
              <a:gd name="T4" fmla="*/ 103774444 w 21600"/>
              <a:gd name="T5" fmla="*/ 726297685 h 21600"/>
              <a:gd name="T6" fmla="*/ 138365939 w 21600"/>
              <a:gd name="T7" fmla="*/ 3631488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ru-RU" sz="2800"/>
              <a:t>тренажер</a:t>
            </a:r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14752"/>
            <a:ext cx="2705100" cy="2733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435975" cy="1371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2"/>
                </a:solidFill>
              </a:rPr>
              <a:t>« Математика – царица наук; </a:t>
            </a:r>
            <a:br>
              <a:rPr lang="ru-RU" sz="3600" smtClean="0">
                <a:solidFill>
                  <a:schemeClr val="bg2"/>
                </a:solidFill>
              </a:rPr>
            </a:br>
            <a:r>
              <a:rPr lang="ru-RU" sz="3600" smtClean="0">
                <a:solidFill>
                  <a:schemeClr val="bg2"/>
                </a:solidFill>
              </a:rPr>
              <a:t>теория чисел – царица математики ».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651500" y="1700213"/>
            <a:ext cx="31686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i="1"/>
              <a:t>Карл Фридрих Гаусс</a:t>
            </a: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214554"/>
            <a:ext cx="2714644" cy="34611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217</TotalTime>
  <Words>157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Пиксел</vt:lpstr>
      <vt:lpstr>« Математика – царица наук;  теория чисел – царица математики ».</vt:lpstr>
      <vt:lpstr>Выбери корни уравнений:</vt:lpstr>
      <vt:lpstr>Слайд 3</vt:lpstr>
      <vt:lpstr>Простые и составные числа</vt:lpstr>
      <vt:lpstr>Страница ученого кота</vt:lpstr>
      <vt:lpstr>Назови все делители числа</vt:lpstr>
      <vt:lpstr>Работа с учебником</vt:lpstr>
      <vt:lpstr>Работа на тренажере</vt:lpstr>
      <vt:lpstr>« Математика – царица наук;  теория чисел – царица математики ».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User</cp:lastModifiedBy>
  <cp:revision>28</cp:revision>
  <dcterms:created xsi:type="dcterms:W3CDTF">2009-06-24T05:45:32Z</dcterms:created>
  <dcterms:modified xsi:type="dcterms:W3CDTF">2012-09-11T03:47:13Z</dcterms:modified>
</cp:coreProperties>
</file>